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624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14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3140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338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4643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340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910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364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86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65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2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80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16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55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9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774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D4B60-6EBB-4061-8D5B-AFCB6C6D44F0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15DB809-CEB8-4C42-B8B8-6F1A22010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43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0226" y="186851"/>
            <a:ext cx="9570836" cy="90622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Стартовала Всероссийская акция по сбору литературы для детей из ДНР и ЛНР «Книги – Донбассу»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8069" y="1257180"/>
            <a:ext cx="11273385" cy="2799813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Цель данной акции – вернуть детям Донбасса возможность  учиться, развиваться в привычной русскоязычной среде.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 Республике Татарстан сбор книг осуществляется централизованно,  важно подчеркнуть, что принимаются детские книги: художественные, образовательные, публицистика, книги-игрушка для малышей, общеразвивающие, специализированная литература для детей и т.д., но  обязательно на русском языке, в хорошем состоянии. Особое внимание  рекомендуется уделить классической детской литературе (</a:t>
            </a:r>
            <a:r>
              <a:rPr lang="ru-RU" b="1" dirty="0" err="1" smtClean="0">
                <a:solidFill>
                  <a:srgbClr val="002060"/>
                </a:solidFill>
              </a:rPr>
              <a:t>А.С.Пушкин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К.Чуковский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А.Барто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А.Волков</a:t>
            </a:r>
            <a:r>
              <a:rPr lang="ru-RU" b="1" dirty="0" smtClean="0">
                <a:solidFill>
                  <a:srgbClr val="002060"/>
                </a:solidFill>
              </a:rPr>
              <a:t> и др.), а также книгам по школьной  программе, книгам про войну, блокаду и современным детским и  подростковым произведениям.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                                         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56993"/>
            <a:ext cx="3132083" cy="28010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4234" y="4389263"/>
            <a:ext cx="72521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Просим поддержать данную акцию и организовать сбор книг для    детей ДНР и ЛНР. Акция продлится до 13 апреля 2022 года. Прием книг осуществляется по адресу: </a:t>
            </a:r>
            <a:r>
              <a:rPr lang="ru-RU" sz="2400" b="1" dirty="0" err="1" smtClean="0">
                <a:solidFill>
                  <a:srgbClr val="002060"/>
                </a:solidFill>
              </a:rPr>
              <a:t>г.Казань</a:t>
            </a:r>
            <a:r>
              <a:rPr lang="ru-RU" sz="2400" b="1" dirty="0" smtClean="0">
                <a:solidFill>
                  <a:srgbClr val="002060"/>
                </a:solidFill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</a:rPr>
              <a:t>ул.Горького</a:t>
            </a:r>
            <a:r>
              <a:rPr lang="ru-RU" sz="2400" b="1" dirty="0" smtClean="0">
                <a:solidFill>
                  <a:srgbClr val="002060"/>
                </a:solidFill>
              </a:rPr>
              <a:t>, д.12.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8359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150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Стартовала Всероссийская акция по сбору литературы для детей из ДНР и ЛНР «Книги – Донбассу»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Стартовала Всероссийская акция по сбору литературы для детей из ДНР и ЛНР «Книги – Донбассу»</dc:title>
  <dc:creator>ROO Миндубаева</dc:creator>
  <cp:lastModifiedBy>ROO Миндубаева</cp:lastModifiedBy>
  <cp:revision>3</cp:revision>
  <dcterms:created xsi:type="dcterms:W3CDTF">2022-04-01T06:03:51Z</dcterms:created>
  <dcterms:modified xsi:type="dcterms:W3CDTF">2022-04-01T06:21:09Z</dcterms:modified>
</cp:coreProperties>
</file>